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embeddedFontLst>
    <p:embeddedFont>
      <p:font typeface="Fira Sans Medium"/>
      <p:regular r:id="rId8"/>
      <p:bold r:id="rId9"/>
      <p:italic r:id="rId10"/>
      <p:boldItalic r:id="rId11"/>
    </p:embeddedFont>
    <p:embeddedFont>
      <p:font typeface="Fira Sans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iZKHWdmSpt0zsZD2CZMGxBnuMm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FiraSansMedium-boldItalic.fntdata"/><Relationship Id="rId10" Type="http://schemas.openxmlformats.org/officeDocument/2006/relationships/font" Target="fonts/FiraSansMedium-italic.fntdata"/><Relationship Id="rId13" Type="http://schemas.openxmlformats.org/officeDocument/2006/relationships/font" Target="fonts/FiraSans-bold.fntdata"/><Relationship Id="rId12" Type="http://schemas.openxmlformats.org/officeDocument/2006/relationships/font" Target="fonts/FiraSan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FiraSansMedium-bold.fntdata"/><Relationship Id="rId15" Type="http://schemas.openxmlformats.org/officeDocument/2006/relationships/font" Target="fonts/FiraSans-boldItalic.fntdata"/><Relationship Id="rId14" Type="http://schemas.openxmlformats.org/officeDocument/2006/relationships/font" Target="fonts/FiraSans-italic.fntdata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FiraSans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>
  <p:cSld name="Slide de Títul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/>
          <p:nvPr>
            <p:ph type="ctrTitle"/>
          </p:nvPr>
        </p:nvSpPr>
        <p:spPr>
          <a:xfrm>
            <a:off x="918078" y="2285749"/>
            <a:ext cx="10355843" cy="66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2200"/>
              <a:buFont typeface="Fira Sans"/>
              <a:buNone/>
              <a:defRPr b="0" i="0" sz="22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5"/>
          <p:cNvSpPr txBox="1"/>
          <p:nvPr>
            <p:ph idx="1" type="subTitle"/>
          </p:nvPr>
        </p:nvSpPr>
        <p:spPr>
          <a:xfrm>
            <a:off x="918076" y="3717142"/>
            <a:ext cx="10355843" cy="846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5" name="Google Shape;1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62078" y="485199"/>
            <a:ext cx="1686419" cy="12978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16;p5"/>
          <p:cNvCxnSpPr/>
          <p:nvPr/>
        </p:nvCxnSpPr>
        <p:spPr>
          <a:xfrm>
            <a:off x="918080" y="3228530"/>
            <a:ext cx="10355843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" name="Google Shape;17;p5"/>
          <p:cNvSpPr txBox="1"/>
          <p:nvPr/>
        </p:nvSpPr>
        <p:spPr>
          <a:xfrm>
            <a:off x="918078" y="1707910"/>
            <a:ext cx="103558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23373B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III SAS</a:t>
            </a:r>
            <a:endParaRPr/>
          </a:p>
        </p:txBody>
      </p:sp>
      <p:sp>
        <p:nvSpPr>
          <p:cNvPr id="18" name="Google Shape;18;p5"/>
          <p:cNvSpPr txBox="1"/>
          <p:nvPr>
            <p:ph idx="2" type="body"/>
          </p:nvPr>
        </p:nvSpPr>
        <p:spPr>
          <a:xfrm>
            <a:off x="918076" y="4673981"/>
            <a:ext cx="10355843" cy="3080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200"/>
              <a:buNone/>
              <a:defRPr b="0"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>
  <p:cSld name="Título e Texto Vertical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idx="1" type="body"/>
          </p:nvPr>
        </p:nvSpPr>
        <p:spPr>
          <a:xfrm rot="5400000">
            <a:off x="3204051" y="-1828800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/>
          <p:nvPr/>
        </p:nvSpPr>
        <p:spPr>
          <a:xfrm>
            <a:off x="0" y="-1"/>
            <a:ext cx="12192000" cy="581025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" name="Google Shape;97;p14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  <a:defRPr b="1" i="0" sz="2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>
  <p:cSld name="Texto e Título Vertical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2800"/>
              <a:buFont typeface="Fira Sans"/>
              <a:buNone/>
              <a:defRPr b="1" i="0" sz="28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15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idx="1" type="body"/>
          </p:nvPr>
        </p:nvSpPr>
        <p:spPr>
          <a:xfrm>
            <a:off x="838200" y="131061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Char char="•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400"/>
              <a:buChar char="•"/>
              <a:defRPr sz="14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200"/>
              <a:buChar char="•"/>
              <a:defRPr sz="1200"/>
            </a:lvl4pPr>
            <a:lvl5pPr indent="-2984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10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3" name="Google Shape;23;p6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" name="Google Shape;24;p6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25" name="Google Shape;25;p6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/>
          <p:nvPr/>
        </p:nvSpPr>
        <p:spPr>
          <a:xfrm>
            <a:off x="0" y="-1"/>
            <a:ext cx="12192000" cy="581025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  <a:defRPr b="1" i="0" sz="2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>
  <p:cSld name="Cabeçalho da Seção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234880" y="2816745"/>
            <a:ext cx="5722239" cy="4935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2800"/>
              <a:buFont typeface="Fira Sans Medium"/>
              <a:buNone/>
              <a:defRPr b="0" i="0" sz="2800" u="none" cap="none" strike="noStrike">
                <a:solidFill>
                  <a:srgbClr val="23373B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31" name="Google Shape;31;p7"/>
          <p:cNvCxnSpPr/>
          <p:nvPr/>
        </p:nvCxnSpPr>
        <p:spPr>
          <a:xfrm>
            <a:off x="3234880" y="3429000"/>
            <a:ext cx="5722239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>
  <p:cSld name="Duas Partes de Conteúdo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7" name="Google Shape;37;p8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" name="Google Shape;38;p8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39" name="Google Shape;39;p8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0" name="Google Shape;40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/>
          <p:nvPr/>
        </p:nvSpPr>
        <p:spPr>
          <a:xfrm>
            <a:off x="0" y="-1"/>
            <a:ext cx="12192000" cy="581025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2" name="Google Shape;42;p8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  <a:defRPr b="1" i="0" sz="2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>
  <p:cSld name="Comparação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1" name="Google Shape;51;p9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52" name="Google Shape;52;p9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3" name="Google Shape;53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9"/>
          <p:cNvSpPr/>
          <p:nvPr/>
        </p:nvSpPr>
        <p:spPr>
          <a:xfrm>
            <a:off x="0" y="-1"/>
            <a:ext cx="12192000" cy="581025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" name="Google Shape;55;p9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  <a:defRPr b="1" i="0" sz="2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>
  <p:cSld name="Somente Título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type="title"/>
          </p:nvPr>
        </p:nvSpPr>
        <p:spPr>
          <a:xfrm>
            <a:off x="3234880" y="2816745"/>
            <a:ext cx="5722239" cy="4935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2800"/>
              <a:buFont typeface="Fira Sans Medium"/>
              <a:buNone/>
              <a:defRPr b="0" i="0" sz="2800" u="none" cap="none" strike="noStrike">
                <a:solidFill>
                  <a:srgbClr val="23373B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58" name="Google Shape;58;p10"/>
          <p:cNvCxnSpPr/>
          <p:nvPr/>
        </p:nvCxnSpPr>
        <p:spPr>
          <a:xfrm>
            <a:off x="3234880" y="3429000"/>
            <a:ext cx="5722239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2" name="Google Shape;62;p11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" name="Google Shape;63;p11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64" name="Google Shape;64;p11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5" name="Google Shape;6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>
  <p:cSld name="Conteúdo com Legenda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70" name="Google Shape;70;p12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1" name="Google Shape;71;p12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2" name="Google Shape;72;p12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73" name="Google Shape;73;p12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4" name="Google Shape;7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2"/>
          <p:cNvSpPr/>
          <p:nvPr/>
        </p:nvSpPr>
        <p:spPr>
          <a:xfrm>
            <a:off x="0" y="-1"/>
            <a:ext cx="12192000" cy="581025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6" name="Google Shape;76;p12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  <a:defRPr b="1" i="0" sz="2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>
  <p:cSld name="Imagem com Legenda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13"/>
          <p:cNvSpPr txBox="1"/>
          <p:nvPr>
            <p:ph idx="11" type="ftr"/>
          </p:nvPr>
        </p:nvSpPr>
        <p:spPr>
          <a:xfrm>
            <a:off x="631976" y="6459796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2" name="Google Shape;82;p13"/>
          <p:cNvSpPr/>
          <p:nvPr/>
        </p:nvSpPr>
        <p:spPr>
          <a:xfrm>
            <a:off x="0" y="6391534"/>
            <a:ext cx="12192000" cy="501650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3" name="Google Shape;83;p13"/>
          <p:cNvSpPr txBox="1"/>
          <p:nvPr/>
        </p:nvSpPr>
        <p:spPr>
          <a:xfrm>
            <a:off x="532396" y="6459795"/>
            <a:ext cx="9377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III SAS</a:t>
            </a:r>
            <a:endParaRPr/>
          </a:p>
        </p:txBody>
      </p:sp>
      <p:sp>
        <p:nvSpPr>
          <p:cNvPr id="84" name="Google Shape;84;p13"/>
          <p:cNvSpPr txBox="1"/>
          <p:nvPr/>
        </p:nvSpPr>
        <p:spPr>
          <a:xfrm>
            <a:off x="11560024" y="6459795"/>
            <a:ext cx="4988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108" y="6501611"/>
            <a:ext cx="365760" cy="28149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0" y="-1"/>
            <a:ext cx="12192000" cy="581025"/>
          </a:xfrm>
          <a:prstGeom prst="rect">
            <a:avLst/>
          </a:prstGeom>
          <a:solidFill>
            <a:srgbClr val="0B2D55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7" name="Google Shape;87;p13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  <a:defRPr b="1" i="0" sz="2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"/>
          <p:cNvSpPr txBox="1"/>
          <p:nvPr>
            <p:ph idx="1" type="body"/>
          </p:nvPr>
        </p:nvSpPr>
        <p:spPr>
          <a:xfrm>
            <a:off x="838200" y="16870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3373B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"/>
          <p:cNvSpPr txBox="1"/>
          <p:nvPr>
            <p:ph type="ctrTitle"/>
          </p:nvPr>
        </p:nvSpPr>
        <p:spPr>
          <a:xfrm>
            <a:off x="918078" y="2285749"/>
            <a:ext cx="10355843" cy="66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2200"/>
              <a:buFont typeface="Fira Sans"/>
              <a:buNone/>
            </a:pPr>
            <a:r>
              <a:rPr lang="pt-BR"/>
              <a:t>Simpósio de Automação e Sistemas</a:t>
            </a:r>
            <a:endParaRPr/>
          </a:p>
        </p:txBody>
      </p:sp>
      <p:sp>
        <p:nvSpPr>
          <p:cNvPr id="112" name="Google Shape;112;p1"/>
          <p:cNvSpPr txBox="1"/>
          <p:nvPr>
            <p:ph idx="1" type="subTitle"/>
          </p:nvPr>
        </p:nvSpPr>
        <p:spPr>
          <a:xfrm>
            <a:off x="918076" y="3717142"/>
            <a:ext cx="10355843" cy="846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</a:pPr>
            <a:r>
              <a:rPr lang="pt-BR"/>
              <a:t>André Laurindo Maitelli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1600"/>
              <a:buNone/>
            </a:pPr>
            <a:r>
              <a:rPr lang="pt-BR"/>
              <a:t>12 e 13 de novembro de 2026</a:t>
            </a:r>
            <a:endParaRPr/>
          </a:p>
        </p:txBody>
      </p:sp>
      <p:sp>
        <p:nvSpPr>
          <p:cNvPr id="113" name="Google Shape;113;p1"/>
          <p:cNvSpPr txBox="1"/>
          <p:nvPr>
            <p:ph idx="2" type="body"/>
          </p:nvPr>
        </p:nvSpPr>
        <p:spPr>
          <a:xfrm>
            <a:off x="918076" y="4673981"/>
            <a:ext cx="10355843" cy="3080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1200"/>
              <a:buNone/>
            </a:pPr>
            <a:r>
              <a:rPr lang="pt-BR"/>
              <a:t>Universidade Federal do Rio Grande do Norte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 txBox="1"/>
          <p:nvPr>
            <p:ph idx="1" type="body"/>
          </p:nvPr>
        </p:nvSpPr>
        <p:spPr>
          <a:xfrm>
            <a:off x="838200" y="131061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Fira Sans"/>
              <a:buAutoNum type="arabicPeriod"/>
            </a:pPr>
            <a:r>
              <a:rPr lang="pt-BR"/>
              <a:t>Introdução</a:t>
            </a:r>
            <a:endParaRPr/>
          </a:p>
          <a:p>
            <a:pPr indent="-4000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Fira Sans"/>
              <a:buNone/>
            </a:pPr>
            <a:r>
              <a:t/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Fira Sans"/>
              <a:buAutoNum type="arabicPeriod"/>
            </a:pPr>
            <a:r>
              <a:rPr lang="pt-BR"/>
              <a:t>Elementos</a:t>
            </a:r>
            <a:endParaRPr/>
          </a:p>
          <a:p>
            <a:pPr indent="-4000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Fira Sans"/>
              <a:buNone/>
            </a:pPr>
            <a:r>
              <a:t/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373B"/>
              </a:buClr>
              <a:buSzPts val="1800"/>
              <a:buFont typeface="Fira Sans"/>
              <a:buAutoNum type="arabicPeriod"/>
            </a:pPr>
            <a:r>
              <a:rPr lang="pt-BR"/>
              <a:t>Conclusões</a:t>
            </a:r>
            <a:endParaRPr/>
          </a:p>
        </p:txBody>
      </p:sp>
      <p:sp>
        <p:nvSpPr>
          <p:cNvPr id="119" name="Google Shape;119;p2"/>
          <p:cNvSpPr txBox="1"/>
          <p:nvPr>
            <p:ph type="title"/>
          </p:nvPr>
        </p:nvSpPr>
        <p:spPr>
          <a:xfrm>
            <a:off x="220192" y="122694"/>
            <a:ext cx="11751616" cy="335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"/>
              <a:buNone/>
            </a:pPr>
            <a:r>
              <a:rPr lang="pt-BR"/>
              <a:t>Sumário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/>
          <p:nvPr>
            <p:ph type="title"/>
          </p:nvPr>
        </p:nvSpPr>
        <p:spPr>
          <a:xfrm>
            <a:off x="3234880" y="2816745"/>
            <a:ext cx="5722239" cy="4935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3B"/>
              </a:buClr>
              <a:buSzPts val="2800"/>
              <a:buFont typeface="Fira Sans Medium"/>
              <a:buNone/>
            </a:pPr>
            <a:r>
              <a:rPr lang="pt-BR"/>
              <a:t>Introdução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2026-08-20T23:24:26Z</dcterms:created>
  <dc:creator>Fernando Henrique Couto</dc:creator>
</cp:coreProperties>
</file>